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2650de87b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2650de87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d2650de87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d2650de87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d2650de87b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d2650de87b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d2650de87b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d2650de87b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d2650de87b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d2650de87b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d2650de87b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d2650de87b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582600" y="630225"/>
            <a:ext cx="81207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Come costruire un tavolo: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Preparazione e progettazione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Prendi carta, matita e un righello.</a:t>
            </a:r>
            <a:endParaRPr/>
          </a:p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100" y="1207100"/>
            <a:ext cx="3779750" cy="377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578550" y="469200"/>
            <a:ext cx="8139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Fai uno sketch del tavolo che intendi costruire.</a:t>
            </a:r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1411212" y="100272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Non preoccuparti delle dimensioni precise in questa fase</a:t>
            </a:r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0250" y="1458400"/>
            <a:ext cx="3685101" cy="368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684450" y="575950"/>
            <a:ext cx="8037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Considera il luogo in cui collocherai il tavolo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1656387" y="1211351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le dimensioni dovranno adattarsi allo spazio disponibile</a:t>
            </a:r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9825" y="1714500"/>
            <a:ext cx="6858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Calcola la Quantità di Legno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825" y="1282950"/>
            <a:ext cx="5089525" cy="35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09450" y="575950"/>
            <a:ext cx="83124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Aggiungi del materiale extra per eventuali errori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5273" y="1083149"/>
            <a:ext cx="5980752" cy="402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1840075" y="53520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Scegli il legno che vuoi utilizzare</a:t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1840087" y="1009451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Inizia con un legno tenero come il pino o il pioppo. Se il tavolo sarà all’aperto, puoi usare legno trattato o sequoia</a:t>
            </a: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0182" y="1855925"/>
            <a:ext cx="5003993" cy="30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